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20" r:id="rId8"/>
    <p:sldId id="314" r:id="rId9"/>
    <p:sldId id="280" r:id="rId10"/>
    <p:sldId id="313" r:id="rId11"/>
    <p:sldId id="316" r:id="rId12"/>
    <p:sldId id="305" r:id="rId13"/>
    <p:sldId id="295" r:id="rId14"/>
    <p:sldId id="318" r:id="rId15"/>
    <p:sldId id="308" r:id="rId16"/>
    <p:sldId id="303" r:id="rId17"/>
    <p:sldId id="311" r:id="rId18"/>
    <p:sldId id="310" r:id="rId19"/>
    <p:sldId id="301" r:id="rId20"/>
    <p:sldId id="307" r:id="rId21"/>
    <p:sldId id="319" r:id="rId22"/>
    <p:sldId id="300" r:id="rId23"/>
    <p:sldId id="317" r:id="rId24"/>
    <p:sldId id="299" r:id="rId25"/>
    <p:sldId id="302" r:id="rId26"/>
    <p:sldId id="30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24A0E-D97D-4C67-A013-1EDBCB4AC3D5}" v="42" dt="2021-06-08T16:16:39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9BF24A0E-D97D-4C67-A013-1EDBCB4AC3D5}"/>
    <pc:docChg chg="undo custSel addSld delSld modSld sldOrd">
      <pc:chgData name="Giovanna Melo" userId="96d8cb575939bb1d" providerId="LiveId" clId="{9BF24A0E-D97D-4C67-A013-1EDBCB4AC3D5}" dt="2021-06-08T16:18:36.206" v="105" actId="1076"/>
      <pc:docMkLst>
        <pc:docMk/>
      </pc:docMkLst>
      <pc:sldChg chg="addSp delSp modSp mod delAnim">
        <pc:chgData name="Giovanna Melo" userId="96d8cb575939bb1d" providerId="LiveId" clId="{9BF24A0E-D97D-4C67-A013-1EDBCB4AC3D5}" dt="2021-06-08T16:18:36.206" v="105" actId="1076"/>
        <pc:sldMkLst>
          <pc:docMk/>
          <pc:sldMk cId="152819283" sldId="299"/>
        </pc:sldMkLst>
        <pc:picChg chg="del">
          <ac:chgData name="Giovanna Melo" userId="96d8cb575939bb1d" providerId="LiveId" clId="{9BF24A0E-D97D-4C67-A013-1EDBCB4AC3D5}" dt="2021-06-08T16:18:23.127" v="101" actId="478"/>
          <ac:picMkLst>
            <pc:docMk/>
            <pc:sldMk cId="152819283" sldId="299"/>
            <ac:picMk id="3" creationId="{B8FD31C0-18DC-4FF5-9B90-3A443D3AD41B}"/>
          </ac:picMkLst>
        </pc:picChg>
        <pc:picChg chg="add mod">
          <ac:chgData name="Giovanna Melo" userId="96d8cb575939bb1d" providerId="LiveId" clId="{9BF24A0E-D97D-4C67-A013-1EDBCB4AC3D5}" dt="2021-06-08T16:18:36.206" v="105" actId="1076"/>
          <ac:picMkLst>
            <pc:docMk/>
            <pc:sldMk cId="152819283" sldId="299"/>
            <ac:picMk id="5" creationId="{A070DE2A-F4F0-44A2-97E6-286FACEC5B22}"/>
          </ac:picMkLst>
        </pc:picChg>
      </pc:sldChg>
      <pc:sldChg chg="addSp delSp modSp mod ord delAnim modAnim">
        <pc:chgData name="Giovanna Melo" userId="96d8cb575939bb1d" providerId="LiveId" clId="{9BF24A0E-D97D-4C67-A013-1EDBCB4AC3D5}" dt="2021-06-07T12:15:28.451" v="61" actId="1076"/>
        <pc:sldMkLst>
          <pc:docMk/>
          <pc:sldMk cId="1559881151" sldId="301"/>
        </pc:sldMkLst>
        <pc:spChg chg="add mod">
          <ac:chgData name="Giovanna Melo" userId="96d8cb575939bb1d" providerId="LiveId" clId="{9BF24A0E-D97D-4C67-A013-1EDBCB4AC3D5}" dt="2021-06-07T12:15:28.451" v="61" actId="1076"/>
          <ac:spMkLst>
            <pc:docMk/>
            <pc:sldMk cId="1559881151" sldId="301"/>
            <ac:spMk id="9" creationId="{968ADB7E-0B2E-4C64-A168-1553EAEABC42}"/>
          </ac:spMkLst>
        </pc:spChg>
        <pc:graphicFrameChg chg="add del modGraphic">
          <ac:chgData name="Giovanna Melo" userId="96d8cb575939bb1d" providerId="LiveId" clId="{9BF24A0E-D97D-4C67-A013-1EDBCB4AC3D5}" dt="2021-06-07T12:14:09.490" v="30" actId="27309"/>
          <ac:graphicFrameMkLst>
            <pc:docMk/>
            <pc:sldMk cId="1559881151" sldId="301"/>
            <ac:graphicFrameMk id="3" creationId="{5CBB93F6-10BE-4F46-A893-8D6F40F01D3E}"/>
          </ac:graphicFrameMkLst>
        </pc:graphicFrameChg>
        <pc:picChg chg="del">
          <ac:chgData name="Giovanna Melo" userId="96d8cb575939bb1d" providerId="LiveId" clId="{9BF24A0E-D97D-4C67-A013-1EDBCB4AC3D5}" dt="2021-06-07T12:14:12.190" v="31" actId="478"/>
          <ac:picMkLst>
            <pc:docMk/>
            <pc:sldMk cId="1559881151" sldId="301"/>
            <ac:picMk id="8" creationId="{1BC37FF3-D63B-491F-9899-6317A61F4055}"/>
          </ac:picMkLst>
        </pc:picChg>
        <pc:picChg chg="add mod">
          <ac:chgData name="Giovanna Melo" userId="96d8cb575939bb1d" providerId="LiveId" clId="{9BF24A0E-D97D-4C67-A013-1EDBCB4AC3D5}" dt="2021-06-07T12:14:59.173" v="34" actId="1076"/>
          <ac:picMkLst>
            <pc:docMk/>
            <pc:sldMk cId="1559881151" sldId="301"/>
            <ac:picMk id="1026" creationId="{2381E5C3-B3C8-4140-82CA-1313E7AEDAFB}"/>
          </ac:picMkLst>
        </pc:picChg>
      </pc:sldChg>
      <pc:sldChg chg="addSp delSp modSp mod">
        <pc:chgData name="Giovanna Melo" userId="96d8cb575939bb1d" providerId="LiveId" clId="{9BF24A0E-D97D-4C67-A013-1EDBCB4AC3D5}" dt="2021-06-08T16:16:45.714" v="100" actId="1076"/>
        <pc:sldMkLst>
          <pc:docMk/>
          <pc:sldMk cId="4018505714" sldId="305"/>
        </pc:sldMkLst>
        <pc:picChg chg="del mod">
          <ac:chgData name="Giovanna Melo" userId="96d8cb575939bb1d" providerId="LiveId" clId="{9BF24A0E-D97D-4C67-A013-1EDBCB4AC3D5}" dt="2021-06-08T16:15:16.036" v="95" actId="478"/>
          <ac:picMkLst>
            <pc:docMk/>
            <pc:sldMk cId="4018505714" sldId="305"/>
            <ac:picMk id="3" creationId="{3C0F62F2-C941-4D55-8091-7D031D50B819}"/>
          </ac:picMkLst>
        </pc:picChg>
        <pc:picChg chg="add mod">
          <ac:chgData name="Giovanna Melo" userId="96d8cb575939bb1d" providerId="LiveId" clId="{9BF24A0E-D97D-4C67-A013-1EDBCB4AC3D5}" dt="2021-06-08T16:16:45.714" v="100" actId="1076"/>
          <ac:picMkLst>
            <pc:docMk/>
            <pc:sldMk cId="4018505714" sldId="305"/>
            <ac:picMk id="4" creationId="{0324AA49-CC4A-4A4B-B82F-D73DE665A8E5}"/>
          </ac:picMkLst>
        </pc:picChg>
      </pc:sldChg>
      <pc:sldChg chg="addSp delSp modSp del mod ord delAnim modAnim">
        <pc:chgData name="Giovanna Melo" userId="96d8cb575939bb1d" providerId="LiveId" clId="{9BF24A0E-D97D-4C67-A013-1EDBCB4AC3D5}" dt="2021-06-08T16:14:40.073" v="93" actId="47"/>
        <pc:sldMkLst>
          <pc:docMk/>
          <pc:sldMk cId="2586758863" sldId="312"/>
        </pc:sldMkLst>
        <pc:picChg chg="del">
          <ac:chgData name="Giovanna Melo" userId="96d8cb575939bb1d" providerId="LiveId" clId="{9BF24A0E-D97D-4C67-A013-1EDBCB4AC3D5}" dt="2021-06-08T16:14:26.687" v="90" actId="478"/>
          <ac:picMkLst>
            <pc:docMk/>
            <pc:sldMk cId="2586758863" sldId="312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8T16:14:07.347" v="81" actId="478"/>
          <ac:picMkLst>
            <pc:docMk/>
            <pc:sldMk cId="2586758863" sldId="312"/>
            <ac:picMk id="7" creationId="{FA55D1A5-74FD-4CC9-A333-3810D76BC3B3}"/>
          </ac:picMkLst>
        </pc:picChg>
        <pc:picChg chg="del">
          <ac:chgData name="Giovanna Melo" userId="96d8cb575939bb1d" providerId="LiveId" clId="{9BF24A0E-D97D-4C67-A013-1EDBCB4AC3D5}" dt="2021-06-08T16:14:20.687" v="87" actId="478"/>
          <ac:picMkLst>
            <pc:docMk/>
            <pc:sldMk cId="2586758863" sldId="312"/>
            <ac:picMk id="10" creationId="{9851EB83-4748-4551-BA68-5D7D27ECE15E}"/>
          </ac:picMkLst>
        </pc:picChg>
        <pc:picChg chg="add mod">
          <ac:chgData name="Giovanna Melo" userId="96d8cb575939bb1d" providerId="LiveId" clId="{9BF24A0E-D97D-4C67-A013-1EDBCB4AC3D5}" dt="2021-06-08T16:14:30.648" v="92" actId="1076"/>
          <ac:picMkLst>
            <pc:docMk/>
            <pc:sldMk cId="2586758863" sldId="312"/>
            <ac:picMk id="11" creationId="{F1E31A29-3F8B-4316-A0FF-8F324335D263}"/>
          </ac:picMkLst>
        </pc:picChg>
        <pc:picChg chg="del">
          <ac:chgData name="Giovanna Melo" userId="96d8cb575939bb1d" providerId="LiveId" clId="{9BF24A0E-D97D-4C67-A013-1EDBCB4AC3D5}" dt="2021-06-08T16:14:12.555" v="84" actId="478"/>
          <ac:picMkLst>
            <pc:docMk/>
            <pc:sldMk cId="2586758863" sldId="312"/>
            <ac:picMk id="19" creationId="{709B9C9F-902C-418D-AE94-770FEA97EA2A}"/>
          </ac:picMkLst>
        </pc:picChg>
        <pc:picChg chg="del">
          <ac:chgData name="Giovanna Melo" userId="96d8cb575939bb1d" providerId="LiveId" clId="{9BF24A0E-D97D-4C67-A013-1EDBCB4AC3D5}" dt="2021-06-08T16:14:24.527" v="89" actId="478"/>
          <ac:picMkLst>
            <pc:docMk/>
            <pc:sldMk cId="2586758863" sldId="312"/>
            <ac:picMk id="33" creationId="{F156173B-EC7F-4CE4-983E-F4086A6EB367}"/>
          </ac:picMkLst>
        </pc:picChg>
      </pc:sldChg>
      <pc:sldChg chg="addSp delSp modSp add mod delAnim modAnim">
        <pc:chgData name="Giovanna Melo" userId="96d8cb575939bb1d" providerId="LiveId" clId="{9BF24A0E-D97D-4C67-A013-1EDBCB4AC3D5}" dt="2021-06-07T12:13:47.528" v="25" actId="1076"/>
        <pc:sldMkLst>
          <pc:docMk/>
          <pc:sldMk cId="3958475177" sldId="318"/>
        </pc:sldMkLst>
        <pc:spChg chg="add mod">
          <ac:chgData name="Giovanna Melo" userId="96d8cb575939bb1d" providerId="LiveId" clId="{9BF24A0E-D97D-4C67-A013-1EDBCB4AC3D5}" dt="2021-06-07T12:13:47.528" v="25" actId="1076"/>
          <ac:spMkLst>
            <pc:docMk/>
            <pc:sldMk cId="3958475177" sldId="318"/>
            <ac:spMk id="6" creationId="{594212ED-7B38-4ABE-A95F-64B75DE844D3}"/>
          </ac:spMkLst>
        </pc:spChg>
        <pc:picChg chg="add mod modCrop">
          <ac:chgData name="Giovanna Melo" userId="96d8cb575939bb1d" providerId="LiveId" clId="{9BF24A0E-D97D-4C67-A013-1EDBCB4AC3D5}" dt="2021-06-07T12:13:27.210" v="13" actId="1076"/>
          <ac:picMkLst>
            <pc:docMk/>
            <pc:sldMk cId="3958475177" sldId="318"/>
            <ac:picMk id="3" creationId="{DE33F272-2F63-4340-ACB5-29C3E68D2667}"/>
          </ac:picMkLst>
        </pc:picChg>
        <pc:picChg chg="del">
          <ac:chgData name="Giovanna Melo" userId="96d8cb575939bb1d" providerId="LiveId" clId="{9BF24A0E-D97D-4C67-A013-1EDBCB4AC3D5}" dt="2021-06-07T12:12:33.692" v="1" actId="478"/>
          <ac:picMkLst>
            <pc:docMk/>
            <pc:sldMk cId="3958475177" sldId="318"/>
            <ac:picMk id="5" creationId="{B7B93DBD-54EA-48DE-BBF1-D120512F4E65}"/>
          </ac:picMkLst>
        </pc:picChg>
      </pc:sldChg>
      <pc:sldChg chg="add">
        <pc:chgData name="Giovanna Melo" userId="96d8cb575939bb1d" providerId="LiveId" clId="{9BF24A0E-D97D-4C67-A013-1EDBCB4AC3D5}" dt="2021-06-07T12:14:04.379" v="26" actId="2890"/>
        <pc:sldMkLst>
          <pc:docMk/>
          <pc:sldMk cId="1549972103" sldId="319"/>
        </pc:sldMkLst>
      </pc:sldChg>
      <pc:sldChg chg="new del">
        <pc:chgData name="Giovanna Melo" userId="96d8cb575939bb1d" providerId="LiveId" clId="{9BF24A0E-D97D-4C67-A013-1EDBCB4AC3D5}" dt="2021-06-08T16:13:08.251" v="63" actId="47"/>
        <pc:sldMkLst>
          <pc:docMk/>
          <pc:sldMk cId="2614258224" sldId="320"/>
        </pc:sldMkLst>
      </pc:sldChg>
      <pc:sldChg chg="add">
        <pc:chgData name="Giovanna Melo" userId="96d8cb575939bb1d" providerId="LiveId" clId="{9BF24A0E-D97D-4C67-A013-1EDBCB4AC3D5}" dt="2021-06-08T16:14:01.951" v="78" actId="2890"/>
        <pc:sldMkLst>
          <pc:docMk/>
          <pc:sldMk cId="3275049086" sldId="320"/>
        </pc:sldMkLst>
      </pc:sldChg>
      <pc:sldChg chg="addSp delSp modSp new del mod modAnim">
        <pc:chgData name="Giovanna Melo" userId="96d8cb575939bb1d" providerId="LiveId" clId="{9BF24A0E-D97D-4C67-A013-1EDBCB4AC3D5}" dt="2021-06-08T16:13:54.764" v="77" actId="47"/>
        <pc:sldMkLst>
          <pc:docMk/>
          <pc:sldMk cId="3791248418" sldId="320"/>
        </pc:sldMkLst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4" creationId="{EDD3BD01-7CB5-4225-8445-780CB8106B5D}"/>
          </ac:spMkLst>
        </pc:spChg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5" creationId="{72ECEACF-E8BC-4CBB-AB45-C9B72184CA0C}"/>
          </ac:spMkLst>
        </pc:spChg>
        <pc:grpChg chg="add del mod">
          <ac:chgData name="Giovanna Melo" userId="96d8cb575939bb1d" providerId="LiveId" clId="{9BF24A0E-D97D-4C67-A013-1EDBCB4AC3D5}" dt="2021-06-08T16:13:52.563" v="76" actId="478"/>
          <ac:grpSpMkLst>
            <pc:docMk/>
            <pc:sldMk cId="3791248418" sldId="320"/>
            <ac:grpSpMk id="3" creationId="{94BF4E4C-3423-4909-B201-37FCE4F6BBA6}"/>
          </ac:grpSpMkLst>
        </pc:grpChg>
        <pc:picChg chg="add mod">
          <ac:chgData name="Giovanna Melo" userId="96d8cb575939bb1d" providerId="LiveId" clId="{9BF24A0E-D97D-4C67-A013-1EDBCB4AC3D5}" dt="2021-06-08T16:13:21.319" v="67" actId="1076"/>
          <ac:picMkLst>
            <pc:docMk/>
            <pc:sldMk cId="3791248418" sldId="320"/>
            <ac:picMk id="2" creationId="{0E447FFE-3CC6-4E87-B267-A838FAB6803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2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1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3.xml"/><Relationship Id="rId5" Type="http://schemas.openxmlformats.org/officeDocument/2006/relationships/image" Target="../media/image21.png"/><Relationship Id="rId4" Type="http://schemas.openxmlformats.org/officeDocument/2006/relationships/image" Target="../media/image6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6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9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82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81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8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483" y="5623462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pic>
        <p:nvPicPr>
          <p:cNvPr id="14" name="Gráfico 13" descr="Luzes acesas estrutura de tópicos">
            <a:extLst>
              <a:ext uri="{FF2B5EF4-FFF2-40B4-BE49-F238E27FC236}">
                <a16:creationId xmlns:a16="http://schemas.microsoft.com/office/drawing/2014/main" id="{2C8D8855-6731-422C-A839-2F41F60CB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6704" y="1773398"/>
            <a:ext cx="1872343" cy="1872343"/>
          </a:xfrm>
          <a:prstGeom prst="rect">
            <a:avLst/>
          </a:prstGeom>
        </p:spPr>
      </p:pic>
      <p:pic>
        <p:nvPicPr>
          <p:cNvPr id="16" name="Gráfico 15" descr="Termômetro estrutura de tópicos">
            <a:extLst>
              <a:ext uri="{FF2B5EF4-FFF2-40B4-BE49-F238E27FC236}">
                <a16:creationId xmlns:a16="http://schemas.microsoft.com/office/drawing/2014/main" id="{4A377C3B-82B1-4D65-B197-35EE395AD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404" y="2019466"/>
            <a:ext cx="1626275" cy="1626275"/>
          </a:xfrm>
          <a:prstGeom prst="rect">
            <a:avLst/>
          </a:prstGeom>
        </p:spPr>
      </p:pic>
      <p:pic>
        <p:nvPicPr>
          <p:cNvPr id="20" name="Gráfico 19" descr="Água estrutura de tópicos">
            <a:extLst>
              <a:ext uri="{FF2B5EF4-FFF2-40B4-BE49-F238E27FC236}">
                <a16:creationId xmlns:a16="http://schemas.microsoft.com/office/drawing/2014/main" id="{BEB9AEB8-5787-4098-9C97-64C3AA9C7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8737" y="1908087"/>
            <a:ext cx="1758619" cy="17586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36960B-4EE1-43BF-8E1A-771FE438EEBA}"/>
              </a:ext>
            </a:extLst>
          </p:cNvPr>
          <p:cNvSpPr txBox="1"/>
          <p:nvPr/>
        </p:nvSpPr>
        <p:spPr>
          <a:xfrm>
            <a:off x="1775466" y="3645741"/>
            <a:ext cx="2344150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TEMPERATURA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C33561-F70E-44B5-BD75-8E4C86815638}"/>
              </a:ext>
            </a:extLst>
          </p:cNvPr>
          <p:cNvSpPr txBox="1"/>
          <p:nvPr/>
        </p:nvSpPr>
        <p:spPr>
          <a:xfrm>
            <a:off x="2076029" y="4645361"/>
            <a:ext cx="1743024" cy="5539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ISO </a:t>
            </a:r>
            <a:r>
              <a:rPr lang="pt-BR" sz="3000" dirty="0"/>
              <a:t>9241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EB72B1E-64E7-4764-8AEC-B510FD6E2FD9}"/>
              </a:ext>
            </a:extLst>
          </p:cNvPr>
          <p:cNvCxnSpPr/>
          <p:nvPr/>
        </p:nvCxnSpPr>
        <p:spPr>
          <a:xfrm>
            <a:off x="2947541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FE829A-4C00-488F-B670-7D274ADFAF5D}"/>
              </a:ext>
            </a:extLst>
          </p:cNvPr>
          <p:cNvSpPr txBox="1"/>
          <p:nvPr/>
        </p:nvSpPr>
        <p:spPr>
          <a:xfrm>
            <a:off x="4835971" y="3645741"/>
            <a:ext cx="2344150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882872D-D4F3-4D90-A947-53FACCC8F96B}"/>
              </a:ext>
            </a:extLst>
          </p:cNvPr>
          <p:cNvCxnSpPr/>
          <p:nvPr/>
        </p:nvCxnSpPr>
        <p:spPr>
          <a:xfrm>
            <a:off x="5981920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CE7B47-85FD-4D52-A5BC-0BC1EEF2E0EA}"/>
              </a:ext>
            </a:extLst>
          </p:cNvPr>
          <p:cNvSpPr txBox="1"/>
          <p:nvPr/>
        </p:nvSpPr>
        <p:spPr>
          <a:xfrm>
            <a:off x="5110408" y="4645361"/>
            <a:ext cx="1743024" cy="5539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NR </a:t>
            </a:r>
            <a:r>
              <a:rPr lang="pt-BR" sz="3000" dirty="0"/>
              <a:t>17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4001270" y="338253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VARIAÇÕES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420B21-D4DA-4589-BC6A-3AC8BA0DCAC8}"/>
              </a:ext>
            </a:extLst>
          </p:cNvPr>
          <p:cNvSpPr txBox="1"/>
          <p:nvPr/>
        </p:nvSpPr>
        <p:spPr>
          <a:xfrm>
            <a:off x="8010800" y="3638469"/>
            <a:ext cx="2344150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843D24-07B3-4EB4-B7D2-CB549653CF69}"/>
              </a:ext>
            </a:extLst>
          </p:cNvPr>
          <p:cNvCxnSpPr/>
          <p:nvPr/>
        </p:nvCxnSpPr>
        <p:spPr>
          <a:xfrm>
            <a:off x="9182875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E90EA2-7E26-4F0E-AFD9-60AA3E994581}"/>
              </a:ext>
            </a:extLst>
          </p:cNvPr>
          <p:cNvSpPr txBox="1"/>
          <p:nvPr/>
        </p:nvSpPr>
        <p:spPr>
          <a:xfrm>
            <a:off x="8376023" y="4618129"/>
            <a:ext cx="1743024" cy="5539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NBR </a:t>
            </a:r>
            <a:r>
              <a:rPr lang="pt-BR" sz="3000" dirty="0"/>
              <a:t>5413</a:t>
            </a:r>
          </a:p>
        </p:txBody>
      </p:sp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52EE16BD-C847-4000-BDAC-0AE7FA5D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10627740" y="4026167"/>
            <a:ext cx="1611023" cy="1319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3585" r="83774"/>
          <a:stretch/>
        </p:blipFill>
        <p:spPr>
          <a:xfrm>
            <a:off x="681420" y="831091"/>
            <a:ext cx="1144426" cy="17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4" t="5471" b="41048"/>
          <a:stretch/>
        </p:blipFill>
        <p:spPr>
          <a:xfrm>
            <a:off x="8808580" y="2570147"/>
            <a:ext cx="2023309" cy="1999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8A417A-943D-4A27-8A2D-ADBAF8B61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1902117" y="1897996"/>
            <a:ext cx="1571367" cy="740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FBABB4-499F-4955-BE14-3575A1ED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1" t="25666" r="46987" b="-5602"/>
          <a:stretch/>
        </p:blipFill>
        <p:spPr>
          <a:xfrm>
            <a:off x="3607481" y="1352548"/>
            <a:ext cx="1640868" cy="13353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6C8F6-79FC-4CF5-9124-65961ECAE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31742" r="29720"/>
          <a:stretch/>
        </p:blipFill>
        <p:spPr>
          <a:xfrm>
            <a:off x="5351561" y="1352548"/>
            <a:ext cx="1674246" cy="13353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19DF6C-142B-408D-ADAF-735BC356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11" t="10527" r="4850"/>
          <a:stretch/>
        </p:blipFill>
        <p:spPr>
          <a:xfrm>
            <a:off x="7416014" y="1056324"/>
            <a:ext cx="2099938" cy="1565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604EDDF-22F4-453F-8197-75A378F4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9413065" y="1832496"/>
            <a:ext cx="1571367" cy="7409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D88E34-531F-44FA-B69E-E1921F56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11040278" y="1437954"/>
            <a:ext cx="1097277" cy="8756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859B84-6C0B-46B2-B4A0-36095EC64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73" t="24685" r="8461" b="44058"/>
          <a:stretch/>
        </p:blipFill>
        <p:spPr>
          <a:xfrm>
            <a:off x="11504859" y="2715042"/>
            <a:ext cx="351225" cy="18104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0B66680-6139-46D7-B853-6D5AB8C4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>
            <a:off x="9738662" y="5493786"/>
            <a:ext cx="2099938" cy="13353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0969A9-3C88-402D-83A4-EA5E623B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6256260" y="6310323"/>
            <a:ext cx="1744080" cy="56577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469801-ADC2-4414-BA45-04C264FEB640}"/>
              </a:ext>
            </a:extLst>
          </p:cNvPr>
          <p:cNvGrpSpPr/>
          <p:nvPr/>
        </p:nvGrpSpPr>
        <p:grpSpPr>
          <a:xfrm>
            <a:off x="8218366" y="4926952"/>
            <a:ext cx="1432552" cy="1869677"/>
            <a:chOff x="8218366" y="4926952"/>
            <a:chExt cx="1432552" cy="1869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DBA43B8-6613-49E2-9AC2-50D86F3F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8C7F428-5B92-46D1-AA25-A603B55FE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97C699-1715-4FA9-A442-52450096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" t="54997" r="72866" b="860"/>
          <a:stretch/>
        </p:blipFill>
        <p:spPr>
          <a:xfrm>
            <a:off x="3767474" y="4301145"/>
            <a:ext cx="2270760" cy="255685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05B1128-A006-408D-BBD1-75095937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1902117" y="6148668"/>
            <a:ext cx="1744080" cy="5657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556334E-EDF9-497E-8272-D3CD53FEDA75}"/>
              </a:ext>
            </a:extLst>
          </p:cNvPr>
          <p:cNvGrpSpPr/>
          <p:nvPr/>
        </p:nvGrpSpPr>
        <p:grpSpPr>
          <a:xfrm>
            <a:off x="384653" y="4926952"/>
            <a:ext cx="1396187" cy="1860178"/>
            <a:chOff x="8218366" y="4926952"/>
            <a:chExt cx="1432552" cy="186967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19521E-F509-4D10-A0ED-43796A100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1FB9A34-BD52-4DC0-BA1E-B9974B67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6867E071-B62E-4F9B-86D6-DB921D8A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2832455" y="2782182"/>
            <a:ext cx="1611023" cy="13194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55A470-7AE5-4EE3-BCAF-884FDB904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 rot="10800000">
            <a:off x="984697" y="3661445"/>
            <a:ext cx="1611023" cy="102447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62CA9A2-1D79-460C-90E8-C18A24DA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4534001" y="3496415"/>
            <a:ext cx="1428696" cy="67365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03E176-7479-4B4C-BB0E-96571E34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6105300" y="3250706"/>
            <a:ext cx="1097277" cy="87567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AB7F2A-4286-4A47-B8EF-0CEE1192D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7374062" y="3497734"/>
            <a:ext cx="1428696" cy="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324AA49-CC4A-4A4B-B82F-D73DE665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0"/>
            <a:ext cx="11974286" cy="67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33F272-2F63-4340-ACB5-29C3E68D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5" b="3486"/>
          <a:stretch/>
        </p:blipFill>
        <p:spPr>
          <a:xfrm>
            <a:off x="3521497" y="1096593"/>
            <a:ext cx="5622503" cy="56117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4212ED-7B38-4ABE-A95F-64B75DE844D3}"/>
              </a:ext>
            </a:extLst>
          </p:cNvPr>
          <p:cNvSpPr txBox="1"/>
          <p:nvPr/>
        </p:nvSpPr>
        <p:spPr>
          <a:xfrm>
            <a:off x="4100689" y="297212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395847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1E5C3-B3C8-4140-82CA-1313E7A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42" y="2034268"/>
            <a:ext cx="7276516" cy="24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673685" y="573516"/>
            <a:ext cx="4844630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FERRAMENTA DE SUPORTE</a:t>
            </a:r>
          </a:p>
        </p:txBody>
      </p:sp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72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488626" y="422014"/>
            <a:ext cx="5214745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DO RESPONSÁVEL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B27C45-98B4-4F15-B852-548E23B9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6" y="1126055"/>
            <a:ext cx="1102196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033178" y="422014"/>
            <a:ext cx="612563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ADMINISTRADOR FERBGAM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896595-4414-43C4-AC06-FE099E3F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4" y="1269746"/>
            <a:ext cx="1102196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9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0DE2A-F4F0-44A2-97E6-286FACEC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63" y="895772"/>
            <a:ext cx="6226271" cy="56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9086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243</Words>
  <Application>Microsoft Office PowerPoint</Application>
  <PresentationFormat>Widescreen</PresentationFormat>
  <Paragraphs>59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196</cp:revision>
  <dcterms:created xsi:type="dcterms:W3CDTF">2021-03-05T23:06:20Z</dcterms:created>
  <dcterms:modified xsi:type="dcterms:W3CDTF">2021-06-08T16:18:53Z</dcterms:modified>
</cp:coreProperties>
</file>